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60" r:id="rId21"/>
    <p:sldId id="261" r:id="rId22"/>
    <p:sldId id="263" r:id="rId23"/>
    <p:sldId id="265" r:id="rId24"/>
    <p:sldId id="270" r:id="rId25"/>
    <p:sldId id="269" r:id="rId26"/>
    <p:sldId id="289" r:id="rId27"/>
    <p:sldId id="271" r:id="rId28"/>
    <p:sldId id="287" r:id="rId29"/>
    <p:sldId id="291" r:id="rId30"/>
    <p:sldId id="292" r:id="rId31"/>
    <p:sldId id="279" r:id="rId32"/>
    <p:sldId id="280" r:id="rId33"/>
    <p:sldId id="28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.</a:t>
                </a:r>
              </a:p>
              <a:p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48443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</a:t>
            </a:r>
            <a:r>
              <a:rPr lang="en-US" sz="1600" dirty="0" smtClean="0"/>
              <a:t>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22152</TotalTime>
  <Words>859</Words>
  <Application>Microsoft Office PowerPoint</Application>
  <PresentationFormat>Widescreen</PresentationFormat>
  <Paragraphs>403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237</cp:revision>
  <dcterms:created xsi:type="dcterms:W3CDTF">2018-09-21T13:29:07Z</dcterms:created>
  <dcterms:modified xsi:type="dcterms:W3CDTF">2019-05-24T11:18:06Z</dcterms:modified>
</cp:coreProperties>
</file>